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59" r:id="rId4"/>
    <p:sldId id="261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01E"/>
    <a:srgbClr val="EA8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601812-7C46-2A4F-979C-31672411A668}" v="3" dt="2021-03-19T16:31:20.7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3"/>
  </p:normalViewPr>
  <p:slideViewPr>
    <p:cSldViewPr snapToGrid="0" snapToObjects="1">
      <p:cViewPr>
        <p:scale>
          <a:sx n="100" d="100"/>
          <a:sy n="100" d="100"/>
        </p:scale>
        <p:origin x="144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541A9-80BD-B343-8EC7-734AC4D63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18E31-C082-DA45-AF34-A1BBC93E6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7819B-5C5E-6646-9624-AD0CA225D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8103C-484A-0F4D-9632-45A574AB3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8A8E4-703E-E346-B7BE-7ED4A4C2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4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E3BA3-B1D0-5542-878C-E5A05D719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EDBD98-2BF1-1E4A-A213-0EB5C71C5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A6D94-5A41-4D4E-80AE-DFE999FA0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9F1CF-3323-FD40-B2BB-CFB29BCE9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8E311-2F14-7F41-9E83-7FE5782A1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3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AD51E1-1C30-484A-8BE7-834657A8A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6478F-DFCE-2A4A-BA05-7595F9578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3170A-3B93-6342-8701-564A2838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B442D-07B0-864D-AE30-12A976447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49A00-9884-ED48-B8C2-9AF24CA44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FD60F-B815-1247-A05A-02FAD7126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846B4-0799-5B47-AF7D-D2702505E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11766-5B11-1941-A70A-3D67FAB2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BE8CD-01BC-2847-825A-912303132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8E2F2-59FA-A645-B120-E913C7F7C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1185-A1CC-C24D-8778-9ECC2CAE3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2991D-8248-9047-AE90-50C2ECF4C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23FA2-8DF7-BB46-842E-4B1D508AE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87E34-FDB4-9A44-9B77-F51756967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C5C86-DA7C-4541-A840-31546656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0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DD709-044F-1949-994F-F13AFD5A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89E40-725A-4D48-B4EC-C24D2E918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7700D-AC7A-E54F-8AFB-D590583B3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1CBBD-F3F2-8745-8C71-13D4E76F9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82D73-A1B9-3246-A537-FA13CDCA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17046-94CC-654F-B250-3ED9C0F5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0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0A8E-C217-7B47-8C73-6F1E11000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7A35D-6890-014B-BD8E-E16DFD791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1C91E-B250-424E-9476-2A197CCDF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70372C-3D64-C046-BB1C-1881F5254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CEA204-B432-D540-BC36-A490202CD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8C8715-46B7-904B-AF49-02E1C91E4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F1AB6D-2552-ED41-8E09-BADFBC30F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0B32-37EF-6F42-A7C3-C6F82F4EE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0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2A285-CBEB-0C4C-92EE-EF6A63341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86ED5-F319-3242-899A-25A1A380F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FB663D-95F0-5845-B2FB-73FAEC2B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B53E46-70CF-0045-874A-8FD6D668D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4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A6073A-C04E-3444-9F5E-C9911DED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036DE-4B9C-C04F-AF28-8E9886AD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D79A1-39AF-1548-A551-160A7ED33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3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3DC98-B872-6141-AAA3-A95699533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BDCED-0929-C248-B5F1-870BE6582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0D7D6-123B-9B43-B2A0-E1E4F1D1E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9F2925-BBC2-924B-BA9C-8F1717E8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E333E-1885-564A-B05A-DB66510B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FB42CF-EAAA-214E-8CD8-40897119D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2BEC-ACA1-1F45-B461-2E14215C7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79937-B37D-6147-947E-C182E5882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BA51D-B8A1-0345-A247-B1E806C6E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8BE7B-3F48-1740-B5C0-6DDF70FD6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BA474-31AA-3E4F-9FC4-075F74F7E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B8BF7-2112-BD40-9734-0C9010BE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6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D2ED6-978C-C343-B58B-8D30C77F5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3DBFB-F7C7-6A42-8A3F-2C381939F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19B84-FEC3-BD46-809B-5DABE8778E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F3FC-281B-9948-B0DC-13AE759900C7}" type="datetimeFigureOut">
              <a:rPr lang="en-US" smtClean="0"/>
              <a:t>3/19/21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76C3C-2298-224C-ACA8-E7CF57BA3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79A08-18E4-3E40-94D7-536B421670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701CB-9444-704F-AD41-1DEA03FC6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6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740A2DD-8F1D-D542-97F7-50B0E81986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8F3699-D8D9-D04F-80A3-4D579732A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8" y="1095953"/>
            <a:ext cx="9144000" cy="1655763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PRESENTATION</a:t>
            </a:r>
            <a:b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b="1" dirty="0">
                <a:solidFill>
                  <a:srgbClr val="F7901E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HEADLINE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62024-8ADA-AC4C-9BA2-E2936EEF2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808" y="2748885"/>
            <a:ext cx="9144000" cy="545982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Impact" panose="020B0806030902050204" pitchFamily="34" charset="0"/>
              </a:rPr>
              <a:t>SUBHEAD GOES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70A56A-F980-3949-8F67-955E7406AC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81" y="934093"/>
            <a:ext cx="357380" cy="35738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4F8F7C5-920B-E24C-B655-57CEB2E235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142" y="5075280"/>
            <a:ext cx="3504003" cy="988129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F11AA539-213C-EB40-A8EF-B661451E54C2}"/>
              </a:ext>
            </a:extLst>
          </p:cNvPr>
          <p:cNvSpPr txBox="1">
            <a:spLocks/>
          </p:cNvSpPr>
          <p:nvPr/>
        </p:nvSpPr>
        <p:spPr>
          <a:xfrm>
            <a:off x="657808" y="3345606"/>
            <a:ext cx="9144000" cy="545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Speaker: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Name Last Name,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Company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4EAEB57-7CB6-C849-A394-6E7F2ECC01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592" y="3536459"/>
            <a:ext cx="254219" cy="25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8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BABED5D-8C36-394E-9827-98A8689750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2E4707-E89C-8B47-A133-F3AFF45697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42" y="5075280"/>
            <a:ext cx="3504003" cy="988129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C5A3B94B-C8B1-8543-901B-1544DCF874B4}"/>
              </a:ext>
            </a:extLst>
          </p:cNvPr>
          <p:cNvSpPr txBox="1">
            <a:spLocks/>
          </p:cNvSpPr>
          <p:nvPr/>
        </p:nvSpPr>
        <p:spPr>
          <a:xfrm>
            <a:off x="603378" y="1095953"/>
            <a:ext cx="9144000" cy="16557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75000"/>
              </a:lnSpc>
            </a:pPr>
            <a:r>
              <a:rPr lang="en-US" b="1">
                <a:latin typeface="Arial Black" panose="020B0604020202020204" pitchFamily="34" charset="0"/>
                <a:cs typeface="Arial Black" panose="020B0604020202020204" pitchFamily="34" charset="0"/>
              </a:rPr>
              <a:t>PRESENTATION</a:t>
            </a:r>
            <a:br>
              <a:rPr lang="en-US" b="1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b="1">
                <a:solidFill>
                  <a:srgbClr val="F7901E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HEADLINE</a:t>
            </a:r>
            <a:endParaRPr lang="en-US" b="1" dirty="0">
              <a:solidFill>
                <a:srgbClr val="F7901E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C8436034-0815-9444-8874-58106EC2E2B5}"/>
              </a:ext>
            </a:extLst>
          </p:cNvPr>
          <p:cNvSpPr txBox="1">
            <a:spLocks/>
          </p:cNvSpPr>
          <p:nvPr/>
        </p:nvSpPr>
        <p:spPr>
          <a:xfrm>
            <a:off x="657808" y="2748885"/>
            <a:ext cx="9144000" cy="545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latin typeface="Impact" panose="020B0806030902050204" pitchFamily="34" charset="0"/>
              </a:rPr>
              <a:t>SUBHEAD GOES HERE</a:t>
            </a:r>
            <a:endParaRPr lang="en-US" sz="2800" dirty="0">
              <a:latin typeface="Impact" panose="020B080603090205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CECF43F-00C6-0C4E-A73E-2C031728F9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381" y="934093"/>
            <a:ext cx="357380" cy="357380"/>
          </a:xfrm>
          <a:prstGeom prst="rect">
            <a:avLst/>
          </a:prstGeom>
        </p:spPr>
      </p:pic>
      <p:sp>
        <p:nvSpPr>
          <p:cNvPr id="19" name="Subtitle 2">
            <a:extLst>
              <a:ext uri="{FF2B5EF4-FFF2-40B4-BE49-F238E27FC236}">
                <a16:creationId xmlns:a16="http://schemas.microsoft.com/office/drawing/2014/main" id="{F6609691-BBA8-004C-A305-1A8CDBDA548E}"/>
              </a:ext>
            </a:extLst>
          </p:cNvPr>
          <p:cNvSpPr txBox="1">
            <a:spLocks/>
          </p:cNvSpPr>
          <p:nvPr/>
        </p:nvSpPr>
        <p:spPr>
          <a:xfrm>
            <a:off x="657808" y="3345606"/>
            <a:ext cx="9144000" cy="545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Speaker: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Name Last Name,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Company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A6A5333-9A46-EF44-919D-49CADD3FD8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592" y="3536459"/>
            <a:ext cx="254219" cy="25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692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37BD461-C337-1145-B9C7-8416E6A05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E227FD4-B189-3242-BAD4-ED4BED045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42" y="5075280"/>
            <a:ext cx="3504003" cy="988129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CB0F9CF1-F866-7A4B-9F54-864FEE977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8" y="1095953"/>
            <a:ext cx="9144000" cy="1655763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PRESENTATION</a:t>
            </a:r>
            <a:b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b="1" dirty="0">
                <a:solidFill>
                  <a:srgbClr val="F7901E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HEADLINE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224160E1-CC5A-EB4F-A732-6951D8CA4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808" y="2748885"/>
            <a:ext cx="9144000" cy="545982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Impact" panose="020B0806030902050204" pitchFamily="34" charset="0"/>
              </a:rPr>
              <a:t>SUBHEAD GOES HERE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FDE683F-90A4-8F4C-8E3D-A1BBB9E3F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381" y="934093"/>
            <a:ext cx="357380" cy="357380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5A42D3DE-26C2-9041-A96F-0C12C13DCBA7}"/>
              </a:ext>
            </a:extLst>
          </p:cNvPr>
          <p:cNvSpPr txBox="1">
            <a:spLocks/>
          </p:cNvSpPr>
          <p:nvPr/>
        </p:nvSpPr>
        <p:spPr>
          <a:xfrm>
            <a:off x="657808" y="3345606"/>
            <a:ext cx="9144000" cy="545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Speaker: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Name Last Name,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Company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FA31430-69ED-DE4C-9CCA-DC52EE9560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592" y="3536459"/>
            <a:ext cx="254219" cy="25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1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5A953C1-52DC-C546-BEAF-33686A1F9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149B933-50B1-D843-A0DB-9C6FDF067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142" y="5075280"/>
            <a:ext cx="3504003" cy="988129"/>
          </a:xfrm>
          <a:prstGeom prst="rect">
            <a:avLst/>
          </a:prstGeom>
        </p:spPr>
      </p:pic>
      <p:sp>
        <p:nvSpPr>
          <p:cNvPr id="17" name="Title 1">
            <a:extLst>
              <a:ext uri="{FF2B5EF4-FFF2-40B4-BE49-F238E27FC236}">
                <a16:creationId xmlns:a16="http://schemas.microsoft.com/office/drawing/2014/main" id="{206EB603-19B9-1D44-A80D-C3C3EC885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8" y="1095953"/>
            <a:ext cx="9144000" cy="1655763"/>
          </a:xfrm>
        </p:spPr>
        <p:txBody>
          <a:bodyPr/>
          <a:lstStyle/>
          <a:p>
            <a:pPr algn="l">
              <a:lnSpc>
                <a:spcPct val="75000"/>
              </a:lnSpc>
            </a:pPr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PRESENTATION</a:t>
            </a:r>
            <a:b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b="1" dirty="0">
                <a:solidFill>
                  <a:srgbClr val="F7901E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HEADLINE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253BC537-8FFE-9B40-82EB-30BB6CA8E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808" y="2748885"/>
            <a:ext cx="9144000" cy="545982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Impact" panose="020B0806030902050204" pitchFamily="34" charset="0"/>
              </a:rPr>
              <a:t>SUBHEAD GOES HERE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E311A47-3A48-3640-90CC-3909EB35C68F}"/>
              </a:ext>
            </a:extLst>
          </p:cNvPr>
          <p:cNvSpPr txBox="1">
            <a:spLocks/>
          </p:cNvSpPr>
          <p:nvPr/>
        </p:nvSpPr>
        <p:spPr>
          <a:xfrm>
            <a:off x="657808" y="3345606"/>
            <a:ext cx="9144000" cy="545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Speaker: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Name Last Name, 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Company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33F28EC-A74D-1C43-AEB8-34904C0E3C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381" y="934093"/>
            <a:ext cx="357380" cy="35738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5BC491-5DC5-444E-B512-FC64621ED7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592" y="3536459"/>
            <a:ext cx="254219" cy="25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7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1349702-8C8B-8643-9E3E-040AFA1FC106}"/>
              </a:ext>
            </a:extLst>
          </p:cNvPr>
          <p:cNvSpPr txBox="1">
            <a:spLocks/>
          </p:cNvSpPr>
          <p:nvPr/>
        </p:nvSpPr>
        <p:spPr>
          <a:xfrm>
            <a:off x="696683" y="622652"/>
            <a:ext cx="9144000" cy="1243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75000"/>
              </a:lnSpc>
            </a:pPr>
            <a: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  <a:t>SLIDE</a:t>
            </a:r>
            <a:br>
              <a:rPr lang="en-US" b="1" dirty="0"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b="1" dirty="0">
                <a:solidFill>
                  <a:srgbClr val="F7901E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HEADLINE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00ADD4B-C8EA-994C-92F2-1F32D1FB61F6}"/>
              </a:ext>
            </a:extLst>
          </p:cNvPr>
          <p:cNvSpPr txBox="1">
            <a:spLocks/>
          </p:cNvSpPr>
          <p:nvPr/>
        </p:nvSpPr>
        <p:spPr>
          <a:xfrm>
            <a:off x="751113" y="1864427"/>
            <a:ext cx="9144000" cy="545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latin typeface="Impact" panose="020B0806030902050204" pitchFamily="34" charset="0"/>
              </a:rPr>
              <a:t>SUBHEAD GOES HERE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5370BD4-58CD-7843-AA77-87286D8EFC6A}"/>
              </a:ext>
            </a:extLst>
          </p:cNvPr>
          <p:cNvSpPr txBox="1">
            <a:spLocks/>
          </p:cNvSpPr>
          <p:nvPr/>
        </p:nvSpPr>
        <p:spPr>
          <a:xfrm>
            <a:off x="751112" y="2457009"/>
            <a:ext cx="10800185" cy="30495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Body copy for the slide can be filled in here. To highlight any content, we recommend using </a:t>
            </a:r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this bold font treatment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for that specific portion. Lorem ipsum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aborruptate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porem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acculpa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ribusae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quibusam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volorio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repudantur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re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essit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volor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saecum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utemolori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dollor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licillabo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Aborpore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odita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doluptae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nonse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evenihilitia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nonsequi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beati 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voluptas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evelic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eos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evenis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ellis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porehenis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exceptur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ad 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faccum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volutent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Remperf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erumet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resti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cumendi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tatquibus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simusam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eaquodit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alis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eicte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fugia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doloreh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enessinctus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apieni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atur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apernatur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ma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doloribusam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il idem.</a:t>
            </a:r>
          </a:p>
          <a:p>
            <a:pPr algn="l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4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Itata</a:t>
            </a:r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14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sinisqu</a:t>
            </a:r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14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idelendisquo</a:t>
            </a:r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14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dolo</a:t>
            </a:r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14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ent</a:t>
            </a:r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14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perumquibus</a:t>
            </a:r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14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aliscim</a:t>
            </a:r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US" sz="1400" b="1" dirty="0" err="1">
                <a:latin typeface="Arial Black" panose="020B0604020202020204" pitchFamily="34" charset="0"/>
                <a:cs typeface="Arial Black" panose="020B0604020202020204" pitchFamily="34" charset="0"/>
              </a:rPr>
              <a:t>illabo</a:t>
            </a:r>
            <a:r>
              <a:rPr lang="en-US" sz="1400" b="1" dirty="0">
                <a:latin typeface="Arial Black" panose="020B0604020202020204" pitchFamily="34" charset="0"/>
                <a:cs typeface="Arial Black" panose="020B0604020202020204" pitchFamily="34" charset="0"/>
              </a:rPr>
              <a:t>.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aute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quia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nis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velessim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nobit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vent,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illuptatem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rerfernam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arciaspisim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repuditibus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44ADFE7-F9A1-C946-ACBB-5D2815E51963}"/>
              </a:ext>
            </a:extLst>
          </p:cNvPr>
          <p:cNvSpPr txBox="1">
            <a:spLocks/>
          </p:cNvSpPr>
          <p:nvPr/>
        </p:nvSpPr>
        <p:spPr>
          <a:xfrm>
            <a:off x="751112" y="6085170"/>
            <a:ext cx="10800185" cy="3096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latin typeface="Arial Black" panose="020B0604020202020204" pitchFamily="34" charset="0"/>
                <a:cs typeface="Arial Black" panose="020B0604020202020204" pitchFamily="34" charset="0"/>
              </a:rPr>
              <a:t>CALL OUT TEXT. 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en-US" sz="1600" b="1" dirty="0">
                <a:latin typeface="Arial Black" panose="020B0604020202020204" pitchFamily="34" charset="0"/>
                <a:cs typeface="Arial Black" panose="020B0604020202020204" pitchFamily="34" charset="0"/>
              </a:rPr>
              <a:t>  </a:t>
            </a:r>
            <a:r>
              <a:rPr lang="en-US" sz="1600" b="1" dirty="0">
                <a:solidFill>
                  <a:srgbClr val="F7901E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SECONDARY CTA</a:t>
            </a:r>
            <a:endParaRPr lang="en-US" sz="1600" dirty="0">
              <a:solidFill>
                <a:srgbClr val="F790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81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4BB92EF864A24FAD0FA7F68BE8EB0E" ma:contentTypeVersion="15" ma:contentTypeDescription="Create a new document." ma:contentTypeScope="" ma:versionID="e56b4d6b822d09d3108d381575ebb82b">
  <xsd:schema xmlns:xsd="http://www.w3.org/2001/XMLSchema" xmlns:xs="http://www.w3.org/2001/XMLSchema" xmlns:p="http://schemas.microsoft.com/office/2006/metadata/properties" xmlns:ns1="http://schemas.microsoft.com/sharepoint/v3" xmlns:ns2="6ce904ec-66cc-4d9d-a112-bfd73a0afc5a" xmlns:ns3="60c19944-794a-48b3-b071-1f4bb7bac612" targetNamespace="http://schemas.microsoft.com/office/2006/metadata/properties" ma:root="true" ma:fieldsID="f7e3500ec748ba95de4871b6e4b4f88d" ns1:_="" ns2:_="" ns3:_="">
    <xsd:import namespace="http://schemas.microsoft.com/sharepoint/v3"/>
    <xsd:import namespace="6ce904ec-66cc-4d9d-a112-bfd73a0afc5a"/>
    <xsd:import namespace="60c19944-794a-48b3-b071-1f4bb7bac6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e904ec-66cc-4d9d-a112-bfd73a0afc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19944-794a-48b3-b071-1f4bb7bac61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6ce904ec-66cc-4d9d-a112-bfd73a0afc5a" xsi:nil="true"/>
  </documentManagement>
</p:properties>
</file>

<file path=customXml/itemProps1.xml><?xml version="1.0" encoding="utf-8"?>
<ds:datastoreItem xmlns:ds="http://schemas.openxmlformats.org/officeDocument/2006/customXml" ds:itemID="{188529D4-43BE-47A1-A198-82F481FD91AD}"/>
</file>

<file path=customXml/itemProps2.xml><?xml version="1.0" encoding="utf-8"?>
<ds:datastoreItem xmlns:ds="http://schemas.openxmlformats.org/officeDocument/2006/customXml" ds:itemID="{7D6EC4A5-23AD-47BA-A403-95037BD93F17}"/>
</file>

<file path=customXml/itemProps3.xml><?xml version="1.0" encoding="utf-8"?>
<ds:datastoreItem xmlns:ds="http://schemas.openxmlformats.org/officeDocument/2006/customXml" ds:itemID="{B93A941D-79C7-4404-BD78-AF1A10F9C05A}"/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204</Words>
  <Application>Microsoft Macintosh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Impact</vt:lpstr>
      <vt:lpstr>Office Theme</vt:lpstr>
      <vt:lpstr>PRESENTATION HEADLINE</vt:lpstr>
      <vt:lpstr>PowerPoint Presentation</vt:lpstr>
      <vt:lpstr>PRESENTATION HEADLINE</vt:lpstr>
      <vt:lpstr>PRESENTATION HEADLINE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HEADLINE</dc:title>
  <dc:creator>Daniel Benavides</dc:creator>
  <cp:lastModifiedBy>Daniel Benavides</cp:lastModifiedBy>
  <cp:revision>5</cp:revision>
  <dcterms:created xsi:type="dcterms:W3CDTF">2021-03-19T15:43:29Z</dcterms:created>
  <dcterms:modified xsi:type="dcterms:W3CDTF">2021-03-19T16:31:48Z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0x010100404BB92EF864A24FAD0FA7F68BE8EB0E</vt:lpwstr>
  </property>
</Properties>
</file>