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2230"/>
    <a:srgbClr val="2B82AF"/>
    <a:srgbClr val="F9C623"/>
    <a:srgbClr val="4D4D4C"/>
    <a:srgbClr val="EE615A"/>
    <a:srgbClr val="F7901E"/>
    <a:srgbClr val="EA88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601812-7C46-2A4F-979C-31672411A668}" v="3" dt="2021-03-19T16:31:20.7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541A9-80BD-B343-8EC7-734AC4D63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318E31-C082-DA45-AF34-A1BBC93E6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7819B-5C5E-6646-9624-AD0CA225D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F3FC-281B-9948-B0DC-13AE759900C7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8103C-484A-0F4D-9632-45A574AB3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8A8E4-703E-E346-B7BE-7ED4A4C23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01CB-9444-704F-AD41-1DEA03FC6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48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E3BA3-B1D0-5542-878C-E5A05D71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EDBD98-2BF1-1E4A-A213-0EB5C71C56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A6D94-5A41-4D4E-80AE-DFE999FA0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F3FC-281B-9948-B0DC-13AE759900C7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9F1CF-3323-FD40-B2BB-CFB29BCE9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8E311-2F14-7F41-9E83-7FE5782A1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01CB-9444-704F-AD41-1DEA03FC6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34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AD51E1-1C30-484A-8BE7-834657A8AD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F6478F-DFCE-2A4A-BA05-7595F9578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3170A-3B93-6342-8701-564A28387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F3FC-281B-9948-B0DC-13AE759900C7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B442D-07B0-864D-AE30-12A976447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49A00-9884-ED48-B8C2-9AF24CA44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01CB-9444-704F-AD41-1DEA03FC6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5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FD60F-B815-1247-A05A-02FAD7126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846B4-0799-5B47-AF7D-D2702505E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11766-5B11-1941-A70A-3D67FAB2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F3FC-281B-9948-B0DC-13AE759900C7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BE8CD-01BC-2847-825A-912303132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8E2F2-59FA-A645-B120-E913C7F7C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01CB-9444-704F-AD41-1DEA03FC6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0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A1185-A1CC-C24D-8778-9ECC2CAE3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2991D-8248-9047-AE90-50C2ECF4C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23FA2-8DF7-BB46-842E-4B1D508AE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F3FC-281B-9948-B0DC-13AE759900C7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87E34-FDB4-9A44-9B77-F51756967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C5C86-DA7C-4541-A840-315466569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01CB-9444-704F-AD41-1DEA03FC6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00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DD709-044F-1949-994F-F13AFD5A3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89E40-725A-4D48-B4EC-C24D2E918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7700D-AC7A-E54F-8AFB-D590583B3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21CBBD-F3F2-8745-8C71-13D4E76F9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F3FC-281B-9948-B0DC-13AE759900C7}" type="datetimeFigureOut">
              <a:rPr lang="en-US" smtClean="0"/>
              <a:t>2/23/23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82D73-A1B9-3246-A537-FA13CDCA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17046-94CC-654F-B250-3ED9C0F55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01CB-9444-704F-AD41-1DEA03FC6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07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90A8E-C217-7B47-8C73-6F1E1100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7A35D-6890-014B-BD8E-E16DFD791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31C91E-B250-424E-9476-2A197CCDF9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70372C-3D64-C046-BB1C-1881F52545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CEA204-B432-D540-BC36-A490202CDC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8C8715-46B7-904B-AF49-02E1C91E4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F3FC-281B-9948-B0DC-13AE759900C7}" type="datetimeFigureOut">
              <a:rPr lang="en-US" smtClean="0"/>
              <a:t>2/23/23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F1AB6D-2552-ED41-8E09-BADFBC30F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B90B32-37EF-6F42-A7C3-C6F82F4EE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01CB-9444-704F-AD41-1DEA03FC6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0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2A285-CBEB-0C4C-92EE-EF6A63341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86ED5-F319-3242-899A-25A1A380F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F3FC-281B-9948-B0DC-13AE759900C7}" type="datetimeFigureOut">
              <a:rPr lang="en-US" smtClean="0"/>
              <a:t>2/23/23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FB663D-95F0-5845-B2FB-73FAEC2B8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B53E46-70CF-0045-874A-8FD6D668D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01CB-9444-704F-AD41-1DEA03FC6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47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A6073A-C04E-3444-9F5E-C9911DEDE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F3FC-281B-9948-B0DC-13AE759900C7}" type="datetimeFigureOut">
              <a:rPr lang="en-US" smtClean="0"/>
              <a:t>2/23/23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1036DE-4B9C-C04F-AF28-8E9886ADE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3D79A1-39AF-1548-A551-160A7ED33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01CB-9444-704F-AD41-1DEA03FC6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3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3DC98-B872-6141-AAA3-A95699533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BDCED-0929-C248-B5F1-870BE6582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0D7D6-123B-9B43-B2A0-E1E4F1D1E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F2925-BBC2-924B-BA9C-8F1717E85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F3FC-281B-9948-B0DC-13AE759900C7}" type="datetimeFigureOut">
              <a:rPr lang="en-US" smtClean="0"/>
              <a:t>2/23/23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1E333E-1885-564A-B05A-DB66510BD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FB42CF-EAAA-214E-8CD8-40897119D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01CB-9444-704F-AD41-1DEA03FC6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31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B2BEC-ACA1-1F45-B461-2E14215C7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179937-B37D-6147-947E-C182E5882F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DBA51D-B8A1-0345-A247-B1E806C6E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8BE7B-3F48-1740-B5C0-6DDF70FD6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F3FC-281B-9948-B0DC-13AE759900C7}" type="datetimeFigureOut">
              <a:rPr lang="en-US" smtClean="0"/>
              <a:t>2/23/23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0BA474-31AA-3E4F-9FC4-075F74F7E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B8BF7-2112-BD40-9734-0C9010BE7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01CB-9444-704F-AD41-1DEA03FC6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0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D2ED6-978C-C343-B58B-8D30C77F5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3DBFB-F7C7-6A42-8A3F-2C381939F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19B84-FEC3-BD46-809B-5DABE8778E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BF3FC-281B-9948-B0DC-13AE759900C7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76C3C-2298-224C-ACA8-E7CF57BA3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79A08-18E4-3E40-94D7-536B42167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701CB-9444-704F-AD41-1DEA03FC6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6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3948FF51-3522-0C52-C0FF-6264BB02D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8" y="981091"/>
            <a:ext cx="9144000" cy="2003473"/>
          </a:xfrm>
        </p:spPr>
        <p:txBody>
          <a:bodyPr>
            <a:noAutofit/>
          </a:bodyPr>
          <a:lstStyle/>
          <a:p>
            <a:pPr algn="l">
              <a:lnSpc>
                <a:spcPct val="75000"/>
              </a:lnSpc>
            </a:pPr>
            <a:r>
              <a:rPr lang="en-US" sz="6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PRESENTATION</a:t>
            </a:r>
            <a:br>
              <a:rPr lang="en-US" sz="6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6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400A86D-0B55-5C66-DE90-1B7BE1EBF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507" y="861355"/>
            <a:ext cx="9144000" cy="545982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rgbClr val="F9C623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PRESENTATION TITLE CAN START HERE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B78A7CC1-BA06-1C52-2609-07BE7610957C}"/>
              </a:ext>
            </a:extLst>
          </p:cNvPr>
          <p:cNvSpPr txBox="1">
            <a:spLocks/>
          </p:cNvSpPr>
          <p:nvPr/>
        </p:nvSpPr>
        <p:spPr>
          <a:xfrm>
            <a:off x="649864" y="2956260"/>
            <a:ext cx="9144000" cy="171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bg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Speaker McSpeakerson, Company Name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Speaker McSpeakerson, Company Name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Speaker McSpeakerson, Company Name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Speaker McSpeakerson, Company Name</a:t>
            </a:r>
          </a:p>
        </p:txBody>
      </p:sp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800F3BFD-9BB5-A52B-8817-2AF05758C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32" y="5477797"/>
            <a:ext cx="3745127" cy="9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80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986A767-7D1F-F1B1-7CF1-85D0F34E5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8" y="981091"/>
            <a:ext cx="9144000" cy="2003473"/>
          </a:xfrm>
        </p:spPr>
        <p:txBody>
          <a:bodyPr>
            <a:noAutofit/>
          </a:bodyPr>
          <a:lstStyle/>
          <a:p>
            <a:pPr algn="l">
              <a:lnSpc>
                <a:spcPct val="75000"/>
              </a:lnSpc>
            </a:pPr>
            <a:r>
              <a:rPr lang="en-US" sz="6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PRESENTATION</a:t>
            </a:r>
            <a:br>
              <a:rPr lang="en-US" sz="6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6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67E7FA1-E0A0-7E3B-4341-956A0A097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507" y="861355"/>
            <a:ext cx="9144000" cy="545982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rgbClr val="F9C623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PRESENTATION TITLE CAN START HERE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7955E8F-DD80-D6F3-5E4B-2A130EC94859}"/>
              </a:ext>
            </a:extLst>
          </p:cNvPr>
          <p:cNvSpPr txBox="1">
            <a:spLocks/>
          </p:cNvSpPr>
          <p:nvPr/>
        </p:nvSpPr>
        <p:spPr>
          <a:xfrm>
            <a:off x="649864" y="2956260"/>
            <a:ext cx="9144000" cy="171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bg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Speaker McSpeakerson, Company Name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Speaker McSpeakerson, Company Name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Speaker McSpeakerson, Company Name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Speaker McSpeakerson, Company Name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AA8754C5-9146-8EE0-3B21-EEC412A8C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32" y="5477797"/>
            <a:ext cx="3745127" cy="9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28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2109491-E275-4281-5B86-699F28407F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8" y="981091"/>
            <a:ext cx="9144000" cy="2003473"/>
          </a:xfrm>
        </p:spPr>
        <p:txBody>
          <a:bodyPr>
            <a:noAutofit/>
          </a:bodyPr>
          <a:lstStyle/>
          <a:p>
            <a:pPr algn="l">
              <a:lnSpc>
                <a:spcPct val="75000"/>
              </a:lnSpc>
            </a:pPr>
            <a:r>
              <a:rPr lang="en-US" sz="6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PRESENTATION</a:t>
            </a:r>
            <a:br>
              <a:rPr lang="en-US" sz="6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6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612DEEB-A1DE-6D3B-E40B-99772A9BA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507" y="861355"/>
            <a:ext cx="9144000" cy="545982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rgbClr val="F9C623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PRESENTATION TITLE CAN START HERE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45166E8-1423-08DA-6C52-E0AEA8F27C1A}"/>
              </a:ext>
            </a:extLst>
          </p:cNvPr>
          <p:cNvSpPr txBox="1">
            <a:spLocks/>
          </p:cNvSpPr>
          <p:nvPr/>
        </p:nvSpPr>
        <p:spPr>
          <a:xfrm>
            <a:off x="649864" y="2956260"/>
            <a:ext cx="9144000" cy="171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bg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Speaker McSpeakerson, Company Name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Speaker McSpeakerson, Company Name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Speaker McSpeakerson, Company Name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Speaker McSpeakerson, Company Name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2F4AF40F-DE88-5FEE-AA58-E707D433C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32" y="5477797"/>
            <a:ext cx="3745127" cy="9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2DA1362-8048-45AC-D16F-21A218EECC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8" y="981091"/>
            <a:ext cx="9144000" cy="2003473"/>
          </a:xfrm>
        </p:spPr>
        <p:txBody>
          <a:bodyPr>
            <a:noAutofit/>
          </a:bodyPr>
          <a:lstStyle/>
          <a:p>
            <a:pPr algn="l">
              <a:lnSpc>
                <a:spcPct val="75000"/>
              </a:lnSpc>
            </a:pPr>
            <a:r>
              <a:rPr lang="en-US" sz="6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PRESENTATION</a:t>
            </a:r>
            <a:br>
              <a:rPr lang="en-US" sz="6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6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7BEC9C5-24EE-1FD3-2AA7-D14C04DF6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507" y="861355"/>
            <a:ext cx="9144000" cy="545982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rgbClr val="F9C623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PRESENTATION TITLE CAN START HERE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53978F-7100-BEF0-C3DA-A12CD6EE23DE}"/>
              </a:ext>
            </a:extLst>
          </p:cNvPr>
          <p:cNvSpPr txBox="1">
            <a:spLocks/>
          </p:cNvSpPr>
          <p:nvPr/>
        </p:nvSpPr>
        <p:spPr>
          <a:xfrm>
            <a:off x="649864" y="2956260"/>
            <a:ext cx="9144000" cy="171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bg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Speaker McSpeakerson, Company Name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Speaker McSpeakerson, Company Name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Speaker McSpeakerson, Company Name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Speaker McSpeakerson, Company Name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ACDEC35F-5110-D36F-1D48-36D865974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32" y="5477797"/>
            <a:ext cx="3745127" cy="9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84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F3699-D8D9-D04F-80A3-4D579732A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8" y="981091"/>
            <a:ext cx="9144000" cy="2003473"/>
          </a:xfrm>
        </p:spPr>
        <p:txBody>
          <a:bodyPr>
            <a:noAutofit/>
          </a:bodyPr>
          <a:lstStyle/>
          <a:p>
            <a:pPr algn="l">
              <a:lnSpc>
                <a:spcPct val="75000"/>
              </a:lnSpc>
            </a:pPr>
            <a:r>
              <a:rPr lang="en-US" sz="6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PRESENTATION</a:t>
            </a:r>
            <a:br>
              <a:rPr lang="en-US" sz="6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6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362024-8ADA-AC4C-9BA2-E2936EEF2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507" y="861355"/>
            <a:ext cx="9144000" cy="545982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rgbClr val="F9C623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PRESENTATION TITLE CAN START HERE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11AA539-213C-EB40-A8EF-B661451E54C2}"/>
              </a:ext>
            </a:extLst>
          </p:cNvPr>
          <p:cNvSpPr txBox="1">
            <a:spLocks/>
          </p:cNvSpPr>
          <p:nvPr/>
        </p:nvSpPr>
        <p:spPr>
          <a:xfrm>
            <a:off x="649864" y="2956260"/>
            <a:ext cx="9144000" cy="171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bg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Speaker McSpeakerson, Company Name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Speaker McSpeakerson, Company Name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Speaker McSpeakerson, Company Name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Speaker McSpeakerson, Company Name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F0527D3-A98D-E6E1-F57E-9CB7BE93B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32" y="5477797"/>
            <a:ext cx="3745127" cy="9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02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F3699-D8D9-D04F-80A3-4D579732A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8" y="1109632"/>
            <a:ext cx="9144000" cy="1106337"/>
          </a:xfrm>
        </p:spPr>
        <p:txBody>
          <a:bodyPr>
            <a:noAutofit/>
          </a:bodyPr>
          <a:lstStyle/>
          <a:p>
            <a:pPr algn="l">
              <a:lnSpc>
                <a:spcPct val="75000"/>
              </a:lnSpc>
            </a:pPr>
            <a:r>
              <a:rPr lang="en-US" sz="6800" b="1" dirty="0">
                <a:solidFill>
                  <a:srgbClr val="2B82A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SLIDE 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362024-8ADA-AC4C-9BA2-E2936EEF2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507" y="861355"/>
            <a:ext cx="9144000" cy="545982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rgbClr val="2B82AF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SLIDE HEADLINE CAN START HERE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FE771B5-0DF3-58F2-3218-E5BE0C9CBD32}"/>
              </a:ext>
            </a:extLst>
          </p:cNvPr>
          <p:cNvSpPr txBox="1">
            <a:spLocks/>
          </p:cNvSpPr>
          <p:nvPr/>
        </p:nvSpPr>
        <p:spPr>
          <a:xfrm>
            <a:off x="701351" y="2178982"/>
            <a:ext cx="8022520" cy="3233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Body copy for the slide can be filled in here. To highlight any content, we recommend using </a:t>
            </a:r>
            <a:r>
              <a:rPr lang="en-US" sz="1800" b="1" dirty="0">
                <a:solidFill>
                  <a:srgbClr val="092230"/>
                </a:solidFill>
                <a:latin typeface="Gill Sans Nova" panose="020B0602020104020203" pitchFamily="34" charset="0"/>
                <a:cs typeface="Gill Sans Nova Light" panose="020F0302020204030204" pitchFamily="34" charset="0"/>
              </a:rPr>
              <a:t>this bold font treatment for that specific portion</a:t>
            </a:r>
            <a:r>
              <a:rPr lang="en-US" sz="18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. Lorem ipsum </a:t>
            </a:r>
            <a:r>
              <a:rPr lang="en-US" sz="18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aborruptate</a:t>
            </a:r>
            <a:r>
              <a:rPr lang="en-US" sz="18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min </a:t>
            </a:r>
            <a:r>
              <a:rPr lang="en-US" sz="18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porem</a:t>
            </a:r>
            <a:r>
              <a:rPr lang="en-US" sz="18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qui </a:t>
            </a:r>
            <a:r>
              <a:rPr lang="en-US" sz="18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acculpa</a:t>
            </a:r>
            <a:r>
              <a:rPr lang="en-US" sz="18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ribusae</a:t>
            </a:r>
            <a:r>
              <a:rPr lang="en-US" sz="18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quibusam</a:t>
            </a:r>
            <a:r>
              <a:rPr lang="en-US" sz="18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volorio</a:t>
            </a:r>
            <a:r>
              <a:rPr lang="en-US" sz="18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repudantur</a:t>
            </a:r>
            <a:r>
              <a:rPr lang="en-US" sz="18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re </a:t>
            </a:r>
            <a:r>
              <a:rPr lang="en-US" sz="18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essit</a:t>
            </a:r>
            <a:r>
              <a:rPr lang="en-US" sz="18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volor</a:t>
            </a:r>
            <a:r>
              <a:rPr lang="en-US" sz="18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saecum</a:t>
            </a:r>
            <a:r>
              <a:rPr lang="en-US" sz="18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es </a:t>
            </a:r>
            <a:r>
              <a:rPr lang="en-US" sz="18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utemolori</a:t>
            </a:r>
            <a:r>
              <a:rPr lang="en-US" sz="18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dollor</a:t>
            </a:r>
            <a:r>
              <a:rPr lang="en-US" sz="18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aut</a:t>
            </a:r>
            <a:r>
              <a:rPr lang="en-US" sz="18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licillabo</a:t>
            </a:r>
            <a:r>
              <a:rPr lang="en-US" sz="18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.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Itata</a:t>
            </a:r>
            <a:r>
              <a:rPr lang="en-US" sz="18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sinisqu</a:t>
            </a:r>
            <a:r>
              <a:rPr lang="en-US" sz="18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idelendisquo</a:t>
            </a:r>
            <a:r>
              <a:rPr lang="en-US" sz="18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dolo</a:t>
            </a:r>
            <a:r>
              <a:rPr lang="en-US" sz="18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ent</a:t>
            </a:r>
            <a:r>
              <a:rPr lang="en-US" sz="18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perumquibus</a:t>
            </a:r>
            <a:r>
              <a:rPr lang="en-US" sz="18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aliscim</a:t>
            </a:r>
            <a:r>
              <a:rPr lang="en-US" sz="18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illabo</a:t>
            </a:r>
            <a:r>
              <a:rPr lang="en-US" sz="18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. Et </a:t>
            </a:r>
            <a:r>
              <a:rPr lang="en-US" sz="18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aute</a:t>
            </a:r>
            <a:r>
              <a:rPr lang="en-US" sz="18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quia</a:t>
            </a:r>
            <a:r>
              <a:rPr lang="en-US" sz="18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nis </a:t>
            </a:r>
            <a:r>
              <a:rPr lang="en-US" sz="18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velessim</a:t>
            </a:r>
            <a:r>
              <a:rPr lang="en-US" sz="18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que </a:t>
            </a:r>
            <a:r>
              <a:rPr lang="en-US" sz="18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nobit</a:t>
            </a:r>
            <a:r>
              <a:rPr lang="en-US" sz="18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autem</a:t>
            </a:r>
            <a:r>
              <a:rPr lang="en-US" sz="18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vent, </a:t>
            </a:r>
            <a:r>
              <a:rPr lang="en-US" sz="18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illuptatem</a:t>
            </a:r>
            <a:r>
              <a:rPr lang="en-US" sz="18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que </a:t>
            </a:r>
            <a:r>
              <a:rPr lang="en-US" sz="18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rerfernam</a:t>
            </a:r>
            <a:r>
              <a:rPr lang="en-US" sz="18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aut</a:t>
            </a:r>
            <a:r>
              <a:rPr lang="en-US" sz="18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ut</a:t>
            </a:r>
            <a:r>
              <a:rPr lang="en-US" sz="18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arciaspisim</a:t>
            </a:r>
            <a:r>
              <a:rPr lang="en-US" sz="18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es </a:t>
            </a:r>
            <a:r>
              <a:rPr lang="en-US" sz="18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repuditibus</a:t>
            </a:r>
            <a:r>
              <a:rPr lang="en-US" sz="18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.</a:t>
            </a:r>
          </a:p>
        </p:txBody>
      </p:sp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51EE0E20-0968-EFDC-3D3E-9E9700214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204" y="5515638"/>
            <a:ext cx="1652301" cy="90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78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C4DB5D8-9C2E-DAD4-454F-6CD4CF87E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646" y="2596886"/>
            <a:ext cx="6674708" cy="166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11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6B221735E59744B15BF122B30E1CBF" ma:contentTypeVersion="14" ma:contentTypeDescription="Create a new document." ma:contentTypeScope="" ma:versionID="26540e9a8db770012b6479aa46046b2c">
  <xsd:schema xmlns:xsd="http://www.w3.org/2001/XMLSchema" xmlns:xs="http://www.w3.org/2001/XMLSchema" xmlns:p="http://schemas.microsoft.com/office/2006/metadata/properties" xmlns:ns2="cc25ccfc-8d7a-4d9c-aae8-e728697f382d" xmlns:ns3="5dfa9076-01ae-4f04-a6f7-6fae30928476" targetNamespace="http://schemas.microsoft.com/office/2006/metadata/properties" ma:root="true" ma:fieldsID="a15670c47a1003b72baf77801aa804d4" ns2:_="" ns3:_="">
    <xsd:import namespace="cc25ccfc-8d7a-4d9c-aae8-e728697f382d"/>
    <xsd:import namespace="5dfa9076-01ae-4f04-a6f7-6fae309284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25ccfc-8d7a-4d9c-aae8-e728697f38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dab1a61-973a-47ff-959c-85f67fe485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fa9076-01ae-4f04-a6f7-6fae30928476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6d443e07-d799-48f5-9bc1-a48d2b4c263b}" ma:internalName="TaxCatchAll" ma:showField="CatchAllData" ma:web="5dfa9076-01ae-4f04-a6f7-6fae309284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25ccfc-8d7a-4d9c-aae8-e728697f382d">
      <Terms xmlns="http://schemas.microsoft.com/office/infopath/2007/PartnerControls"/>
    </lcf76f155ced4ddcb4097134ff3c332f>
    <TaxCatchAll xmlns="5dfa9076-01ae-4f04-a6f7-6fae3092847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FA38AA-36BA-44AD-928E-0DB2D07E2ED5}"/>
</file>

<file path=customXml/itemProps2.xml><?xml version="1.0" encoding="utf-8"?>
<ds:datastoreItem xmlns:ds="http://schemas.openxmlformats.org/officeDocument/2006/customXml" ds:itemID="{B93A941D-79C7-4404-BD78-AF1A10F9C05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6ce904ec-66cc-4d9d-a112-bfd73a0afc5a"/>
  </ds:schemaRefs>
</ds:datastoreItem>
</file>

<file path=customXml/itemProps3.xml><?xml version="1.0" encoding="utf-8"?>
<ds:datastoreItem xmlns:ds="http://schemas.openxmlformats.org/officeDocument/2006/customXml" ds:itemID="{7D6EC4A5-23AD-47BA-A403-95037BD93F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224</Words>
  <Application>Microsoft Macintosh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Gill Sans Nova</vt:lpstr>
      <vt:lpstr>Gill Sans Nova Light</vt:lpstr>
      <vt:lpstr>Office Theme</vt:lpstr>
      <vt:lpstr>PRESENTATION HEADLINE</vt:lpstr>
      <vt:lpstr>PRESENTATION HEADLINE</vt:lpstr>
      <vt:lpstr>PRESENTATION HEADLINE</vt:lpstr>
      <vt:lpstr>PRESENTATION HEADLINE</vt:lpstr>
      <vt:lpstr>PRESENTATION HEADLINE</vt:lpstr>
      <vt:lpstr>SLIDE HEADLINE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HEADLINE</dc:title>
  <dc:creator>Daniel Benavides</dc:creator>
  <cp:lastModifiedBy>Daniel Benavides</cp:lastModifiedBy>
  <cp:revision>8</cp:revision>
  <dcterms:created xsi:type="dcterms:W3CDTF">2021-03-19T15:43:29Z</dcterms:created>
  <dcterms:modified xsi:type="dcterms:W3CDTF">2023-02-24T03:37:54Z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0x010100916B221735E59744B15BF122B30E1CBF</vt:lpwstr>
  </property>
</Properties>
</file>